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1"/>
            <a:ext cx="11921544" cy="91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Республики Башкортостан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учреждение Отдел образования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Альшеевский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РБ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с.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Шафраново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«Белый журавлик»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esktop\пионер года\FF46A68B570A-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2756079"/>
            <a:ext cx="5473521" cy="346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465972" y="2885037"/>
            <a:ext cx="2189408" cy="328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Семенова Татьяна и 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Халилова Вероника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3" y="-9015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www.admrmr.ru/storage/1-8d9d7a8cd500071d0055e58d093f65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056068"/>
            <a:ext cx="10756138" cy="48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b="18913"/>
          <a:stretch/>
        </p:blipFill>
        <p:spPr>
          <a:xfrm>
            <a:off x="218941" y="437044"/>
            <a:ext cx="6485149" cy="5461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/>
          <a:stretch/>
        </p:blipFill>
        <p:spPr>
          <a:xfrm>
            <a:off x="7570519" y="2954745"/>
            <a:ext cx="3840163" cy="3571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270457"/>
            <a:ext cx="3979572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434376"/>
            <a:ext cx="10251583" cy="58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3931" y="12448675"/>
            <a:ext cx="4044301" cy="7983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" y="0"/>
            <a:ext cx="2966285" cy="2820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7" y="2820473"/>
            <a:ext cx="3028145" cy="403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52" y="1975952"/>
            <a:ext cx="5022760" cy="5022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22" y="0"/>
            <a:ext cx="2966285" cy="4213473"/>
          </a:xfrm>
          <a:prstGeom prst="rect">
            <a:avLst/>
          </a:prstGeom>
        </p:spPr>
      </p:pic>
      <p:pic>
        <p:nvPicPr>
          <p:cNvPr id="1028" name="Picture 4" descr="https://f.otzyv.ru/f/12/09/110847/28882/050614185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85" y="-120912"/>
            <a:ext cx="4372176" cy="31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ssiyanavsegda.ru/uploads/other/2014/06/03/zhurav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68" y="0"/>
            <a:ext cx="3279632" cy="43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o4.imgsmail.ru/imgpreview?key=782a29f346f472a2&amp;mb=imgdb_preview_5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869775"/>
            <a:ext cx="44005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0"/>
            <a:ext cx="1110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461" y="643944"/>
            <a:ext cx="10097037" cy="690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сделать как можно больше журавликов ко Дню Победы, 9 мая и возложить их на каждой плите братского кладбища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классный часы в 5-6 классах;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группу единомышленников;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собирать журавликов из бумаги;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для ребят 5-6 классов  мастер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5170"/>
          <a:stretch/>
        </p:blipFill>
        <p:spPr>
          <a:xfrm>
            <a:off x="128790" y="193182"/>
            <a:ext cx="3061407" cy="2871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3296991"/>
            <a:ext cx="3747751" cy="3271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64" y="180301"/>
            <a:ext cx="3846493" cy="2884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19" y="3296991"/>
            <a:ext cx="4207099" cy="327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73" y="193181"/>
            <a:ext cx="4728156" cy="63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80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2020-02-26T15:25:03Z</dcterms:created>
  <dcterms:modified xsi:type="dcterms:W3CDTF">2020-02-26T17:14:25Z</dcterms:modified>
</cp:coreProperties>
</file>